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1" r:id="rId5"/>
    <p:sldId id="258" r:id="rId6"/>
    <p:sldId id="260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ACA26-5374-4EF8-AEE2-F427865D29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9965DB-011C-4FA9-9C60-5CFFEB5B7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2D230-AAD1-40A7-956A-3A1FA6F39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10DFE-EFC4-4E2A-A52B-AB901F1D1358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871F2B-8804-44E3-B089-A6E8DD358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9A4F4B-27AE-4080-B0F1-73B44DD4F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BD2AC-04EA-4D33-8B45-5FE97B7FA2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6616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FA2BE-A506-41BE-991C-FB1E3D93F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EAB483-C32D-4C0B-B370-E8ED0198E1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819788-35F8-4CCF-B6C1-A09E1FF11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10DFE-EFC4-4E2A-A52B-AB901F1D1358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F0EF19-9D08-499F-AA42-1D7D2859C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15DC1-E14B-453F-A050-BED4F31D0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BD2AC-04EA-4D33-8B45-5FE97B7FA2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763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F4B5E-AAEF-4C28-8284-FE90E9CC5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BE731D-80AF-4DCB-A30D-59A3446B18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CCA267-1789-4751-9FCF-29F3F66EC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10DFE-EFC4-4E2A-A52B-AB901F1D1358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5A712-5B96-46FA-9D98-717D4E757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CE0864-A297-49C2-A60C-785ACF5DF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BD2AC-04EA-4D33-8B45-5FE97B7FA2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771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F3D93-82C3-4BA7-A724-53D465FD3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EC7D5-8968-4EC5-AE59-87FD4082CB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7C4B38-4F7E-497A-856A-4A7EC887B6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BDCB7F-4382-4FA6-AF5F-56496CABB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10DFE-EFC4-4E2A-A52B-AB901F1D1358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12022D-0B54-4618-A69D-58C8BF1E0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58875A-AADD-42F6-9083-E224E134F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BD2AC-04EA-4D33-8B45-5FE97B7FA2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069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2512D-573F-4EBD-8307-91FADC54E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7D6664-6820-4712-82D2-B6D7A432D6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3E74E7-A8EF-45B7-9B30-ABA70401EE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67F7EC-5491-49EC-9D9D-FE19630D87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0F5DCA-4B27-4C33-BA84-97BF18B724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8E0D7C-63FA-4B9B-8BC4-2A4B92B5F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10DFE-EFC4-4E2A-A52B-AB901F1D1358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F71B0A-2D3F-45A8-940B-72D4944E2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666239-417C-49EF-8291-E95825234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BD2AC-04EA-4D33-8B45-5FE97B7FA2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3612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B6D18-3DAA-428D-B20F-8634A1EBC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1C03B7-B6FF-4FC7-98CD-1DEB97630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10DFE-EFC4-4E2A-A52B-AB901F1D1358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327DC6-C413-4A92-A8AB-C9EDA8407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5E8740-425F-4DC4-B334-E7242A2DD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BD2AC-04EA-4D33-8B45-5FE97B7FA2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4036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9A2238-8099-402F-B9E1-E853C1000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10DFE-EFC4-4E2A-A52B-AB901F1D1358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BB89C3-801A-4521-BA46-48F841C95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AA70AE-0E6B-413B-BBD7-FAE7FE17A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BD2AC-04EA-4D33-8B45-5FE97B7FA2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1425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A9425-2BD9-4868-9C66-BBB3EE1F7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8F5A33-9854-4EDD-B2F3-B514FE1EBA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AC9F5E-C1EE-48C0-A1DC-3C744C456E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5DDE33-570E-4EA4-827D-14047F075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10DFE-EFC4-4E2A-A52B-AB901F1D1358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886213-644E-4D3D-A0B8-201153765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81C995-86AA-4DFA-92BE-7EACE52C5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BD2AC-04EA-4D33-8B45-5FE97B7FA2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2672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0F438-D0EA-4A6A-8153-DE17BF4F7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3E249B-E9B9-4B15-8531-2994045992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AC909-C047-4805-BC7E-5DAB1D19FB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C007B1-5057-4A4A-864F-2BEE99113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10DFE-EFC4-4E2A-A52B-AB901F1D1358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317F70-C5E3-40C0-9ECF-0CCA7DAC2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6A7011-0E33-4FCE-B8AC-A70899DC7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BD2AC-04EA-4D33-8B45-5FE97B7FA2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459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54A1D-F0CC-40A5-8907-0626C4ECF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F8403D-2437-40D7-8529-6592121360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D7DFB-037C-4C2C-8EEB-ED6033C86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10DFE-EFC4-4E2A-A52B-AB901F1D1358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83139A-37E5-4451-91A0-2B615A3D7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ED1239-BB2E-454C-AF15-35E422C74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BD2AC-04EA-4D33-8B45-5FE97B7FA2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607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565DFA-0FCB-4782-8E74-0FF4E55708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81EF3C-0F92-4008-B3CE-432623670B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31AB6B-F5AA-4BA1-8BE8-F7F56DC69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10DFE-EFC4-4E2A-A52B-AB901F1D1358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68CC-9F30-4B40-B75F-EE747A392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F79D2-3CC6-4874-A678-AEBCF9BA5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BD2AC-04EA-4D33-8B45-5FE97B7FA2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2857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FE8DFA-59DF-4831-A5A6-B9C44CC4E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BAC375-ACAF-457C-A332-61D436E89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8E10A3-3AC8-4B21-8438-7841112501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710DFE-EFC4-4E2A-A52B-AB901F1D1358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0A1F28-8A04-4648-ACB0-050977E5C7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D79C4B-83FF-45A6-A61A-1132F7C8F9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BD2AC-04EA-4D33-8B45-5FE97B7FA2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469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A8302-B258-4339-8735-0AA00F2862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36763"/>
            <a:ext cx="9144000" cy="2387600"/>
          </a:xfrm>
        </p:spPr>
        <p:txBody>
          <a:bodyPr/>
          <a:lstStyle/>
          <a:p>
            <a:br>
              <a:rPr lang="en-GB" dirty="0"/>
            </a:br>
            <a:r>
              <a:rPr lang="en-GB" dirty="0" err="1"/>
              <a:t>FindiFox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6C0E88-F588-440D-8CDF-8771C2450A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16438"/>
            <a:ext cx="9144000" cy="1655762"/>
          </a:xfrm>
        </p:spPr>
        <p:txBody>
          <a:bodyPr/>
          <a:lstStyle/>
          <a:p>
            <a:r>
              <a:rPr lang="en-GB" dirty="0"/>
              <a:t>Tech Update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6387C6-DF11-4C02-8452-CE5C9CB8DF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0" y="1084263"/>
            <a:ext cx="1905000" cy="190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76E1C97-1EA0-43B3-9BEF-F5D0909936DF}"/>
              </a:ext>
            </a:extLst>
          </p:cNvPr>
          <p:cNvSpPr txBox="1"/>
          <p:nvPr/>
        </p:nvSpPr>
        <p:spPr>
          <a:xfrm>
            <a:off x="9625407" y="6172200"/>
            <a:ext cx="2085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Dr </a:t>
            </a:r>
            <a:r>
              <a:rPr lang="en-GB" dirty="0" err="1"/>
              <a:t>Karsten</a:t>
            </a:r>
            <a:r>
              <a:rPr lang="en-GB" dirty="0"/>
              <a:t> Pedersen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9073A9-5082-4867-BBEA-6880F3F7E80B}"/>
              </a:ext>
            </a:extLst>
          </p:cNvPr>
          <p:cNvSpPr txBox="1"/>
          <p:nvPr/>
        </p:nvSpPr>
        <p:spPr>
          <a:xfrm>
            <a:off x="481407" y="6172200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05/11/2025</a:t>
            </a:r>
          </a:p>
        </p:txBody>
      </p:sp>
    </p:spTree>
    <p:extLst>
      <p:ext uri="{BB962C8B-B14F-4D97-AF65-F5344CB8AC3E}">
        <p14:creationId xmlns:p14="http://schemas.microsoft.com/office/powerpoint/2010/main" val="4104019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C8079-9C2C-4E95-9296-B2A2BA79A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we are working towards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A9714-87CE-4853-80EA-638105495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Tracking device</a:t>
            </a:r>
          </a:p>
          <a:p>
            <a:pPr lvl="1"/>
            <a:r>
              <a:rPr lang="en-GB" dirty="0"/>
              <a:t>Low power</a:t>
            </a:r>
          </a:p>
          <a:p>
            <a:pPr lvl="1"/>
            <a:r>
              <a:rPr lang="en-GB" dirty="0"/>
              <a:t>Low cost</a:t>
            </a:r>
          </a:p>
          <a:p>
            <a:pPr lvl="1"/>
            <a:r>
              <a:rPr lang="en-GB" dirty="0"/>
              <a:t>Small</a:t>
            </a:r>
          </a:p>
          <a:p>
            <a:pPr lvl="1"/>
            <a:endParaRPr lang="en-GB" dirty="0"/>
          </a:p>
          <a:p>
            <a:r>
              <a:rPr lang="en-GB" dirty="0"/>
              <a:t>App counterpart</a:t>
            </a:r>
          </a:p>
          <a:p>
            <a:pPr lvl="1"/>
            <a:r>
              <a:rPr lang="en-GB" dirty="0"/>
              <a:t>Portable</a:t>
            </a:r>
          </a:p>
          <a:p>
            <a:pPr lvl="1"/>
            <a:r>
              <a:rPr lang="en-GB" dirty="0"/>
              <a:t>Unencumbered</a:t>
            </a:r>
          </a:p>
          <a:p>
            <a:pPr lvl="1"/>
            <a:r>
              <a:rPr lang="en-GB" dirty="0"/>
              <a:t>AR</a:t>
            </a:r>
          </a:p>
          <a:p>
            <a:pPr lvl="1"/>
            <a:endParaRPr lang="en-GB" dirty="0"/>
          </a:p>
          <a:p>
            <a:r>
              <a:rPr lang="en-GB" dirty="0"/>
              <a:t>Server</a:t>
            </a:r>
          </a:p>
          <a:p>
            <a:pPr lvl="1"/>
            <a:r>
              <a:rPr lang="en-GB" dirty="0"/>
              <a:t>Handle enough clients</a:t>
            </a:r>
          </a:p>
          <a:p>
            <a:pPr lvl="1"/>
            <a:r>
              <a:rPr lang="en-GB" dirty="0"/>
              <a:t>Aggregate data</a:t>
            </a:r>
          </a:p>
          <a:p>
            <a:pPr lvl="1"/>
            <a:r>
              <a:rPr lang="en-GB" dirty="0"/>
              <a:t>“AI”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FFF9CF-9EF6-46AA-B583-18185B09D3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825625"/>
            <a:ext cx="4305300" cy="645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228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39DAC-78CF-4A38-B3C8-922C1E376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Where we are at so far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BFB32D-2FFE-4540-8E2A-E24C8E9714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Tracking device</a:t>
            </a:r>
          </a:p>
          <a:p>
            <a:pPr lvl="1"/>
            <a:r>
              <a:rPr lang="en-GB" dirty="0"/>
              <a:t>BCM2710A1 based device</a:t>
            </a:r>
          </a:p>
          <a:p>
            <a:pPr lvl="1"/>
            <a:r>
              <a:rPr lang="en-GB" dirty="0"/>
              <a:t>AVR ATmega328P based device</a:t>
            </a:r>
          </a:p>
          <a:p>
            <a:pPr lvl="1"/>
            <a:endParaRPr lang="en-GB" dirty="0"/>
          </a:p>
          <a:p>
            <a:r>
              <a:rPr lang="en-GB" dirty="0"/>
              <a:t>App counterpart</a:t>
            </a:r>
          </a:p>
          <a:p>
            <a:pPr lvl="1"/>
            <a:r>
              <a:rPr lang="en-GB" dirty="0"/>
              <a:t>Web diagnostics frontend</a:t>
            </a:r>
          </a:p>
          <a:p>
            <a:pPr lvl="1"/>
            <a:r>
              <a:rPr lang="en-GB" dirty="0"/>
              <a:t>Web WebGL 3D frontend</a:t>
            </a:r>
          </a:p>
          <a:p>
            <a:pPr lvl="1"/>
            <a:r>
              <a:rPr lang="en-GB" dirty="0"/>
              <a:t>Unity </a:t>
            </a:r>
            <a:r>
              <a:rPr lang="en-GB" dirty="0" err="1"/>
              <a:t>ARCore</a:t>
            </a:r>
            <a:r>
              <a:rPr lang="en-GB" dirty="0"/>
              <a:t> frontend</a:t>
            </a:r>
          </a:p>
          <a:p>
            <a:pPr lvl="1"/>
            <a:r>
              <a:rPr lang="en-GB" dirty="0"/>
              <a:t>Android(+) OpenGL + </a:t>
            </a:r>
            <a:r>
              <a:rPr lang="en-GB" dirty="0" err="1"/>
              <a:t>ImGui</a:t>
            </a:r>
            <a:r>
              <a:rPr lang="en-GB" dirty="0"/>
              <a:t> frontend</a:t>
            </a:r>
          </a:p>
          <a:p>
            <a:pPr lvl="1"/>
            <a:r>
              <a:rPr lang="en-GB" dirty="0"/>
              <a:t>Android(+) Flutter frontend</a:t>
            </a:r>
          </a:p>
          <a:p>
            <a:pPr lvl="1"/>
            <a:endParaRPr lang="en-GB" dirty="0"/>
          </a:p>
          <a:p>
            <a:r>
              <a:rPr lang="en-GB" dirty="0"/>
              <a:t>Server</a:t>
            </a:r>
          </a:p>
          <a:p>
            <a:pPr lvl="1"/>
            <a:r>
              <a:rPr lang="en-GB" dirty="0"/>
              <a:t>Thames Software Proxy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5B80178-F68E-4ECE-8013-179764841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3650" y="1222906"/>
            <a:ext cx="2673204" cy="18605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C27773D-1DF8-43CA-A91B-8173A8BE40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1181" y="2749024"/>
            <a:ext cx="2562619" cy="170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949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F9F7B-5506-4DB5-A110-BDF5E7B9A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our current capabilities?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569D6-B53E-4A75-BA4A-73DA9DDEE5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Detect if the tracker has gone outside range of app</a:t>
            </a:r>
          </a:p>
          <a:p>
            <a:r>
              <a:rPr lang="en-GB" dirty="0"/>
              <a:t>Detect if the tracker has turned upside down (gimbal lock!)</a:t>
            </a:r>
          </a:p>
          <a:p>
            <a:r>
              <a:rPr lang="en-GB" dirty="0"/>
              <a:t>Detect if tracker goes through door (low accuracy pressure)</a:t>
            </a:r>
          </a:p>
          <a:p>
            <a:r>
              <a:rPr lang="en-GB" dirty="0"/>
              <a:t>Detect where the tracker is in Lat/Lon + Cartesian</a:t>
            </a:r>
          </a:p>
          <a:p>
            <a:r>
              <a:rPr lang="en-GB" dirty="0"/>
              <a:t>Framework to create some outdoor mini games</a:t>
            </a:r>
          </a:p>
          <a:p>
            <a:r>
              <a:rPr lang="en-GB" dirty="0"/>
              <a:t>Connect family phones together on a local network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86882B-AE2D-4463-8F6B-624986ED7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4550" y="2201069"/>
            <a:ext cx="2171700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967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884DD-97B3-488E-95D5-85B7FA739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we have explored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B0FFC-AD3E-4D58-A47A-7349CBC83D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GPS</a:t>
            </a:r>
          </a:p>
          <a:p>
            <a:pPr lvl="1"/>
            <a:r>
              <a:rPr lang="en-GB" dirty="0"/>
              <a:t>NEO-6M</a:t>
            </a:r>
          </a:p>
          <a:p>
            <a:pPr lvl="1"/>
            <a:r>
              <a:rPr lang="en-GB" dirty="0"/>
              <a:t>Air530</a:t>
            </a:r>
          </a:p>
          <a:p>
            <a:r>
              <a:rPr lang="en-GB" dirty="0"/>
              <a:t>GUI</a:t>
            </a:r>
          </a:p>
          <a:p>
            <a:pPr lvl="1"/>
            <a:r>
              <a:rPr lang="en-GB" dirty="0" err="1"/>
              <a:t>ImGui</a:t>
            </a:r>
            <a:endParaRPr lang="en-GB" dirty="0"/>
          </a:p>
          <a:p>
            <a:r>
              <a:rPr lang="en-GB" dirty="0"/>
              <a:t>AR</a:t>
            </a:r>
          </a:p>
          <a:p>
            <a:pPr lvl="1"/>
            <a:r>
              <a:rPr lang="en-GB" dirty="0" err="1"/>
              <a:t>ARCore</a:t>
            </a:r>
            <a:r>
              <a:rPr lang="en-GB" dirty="0"/>
              <a:t> (Unity wrapper)</a:t>
            </a:r>
          </a:p>
          <a:p>
            <a:pPr lvl="1"/>
            <a:r>
              <a:rPr lang="en-GB" dirty="0" err="1"/>
              <a:t>ARCore</a:t>
            </a:r>
            <a:r>
              <a:rPr lang="en-GB" dirty="0"/>
              <a:t> (upstream)</a:t>
            </a:r>
          </a:p>
          <a:p>
            <a:r>
              <a:rPr lang="en-GB" dirty="0"/>
              <a:t>GSM</a:t>
            </a:r>
          </a:p>
          <a:p>
            <a:pPr lvl="1"/>
            <a:r>
              <a:rPr lang="en-GB" dirty="0"/>
              <a:t>SIM800l (£8)</a:t>
            </a:r>
          </a:p>
          <a:p>
            <a:pPr lvl="1"/>
            <a:r>
              <a:rPr lang="en-GB" dirty="0"/>
              <a:t>SIM7600E-H (£88)</a:t>
            </a:r>
          </a:p>
          <a:p>
            <a:pPr lvl="1"/>
            <a:r>
              <a:rPr lang="en-GB" dirty="0"/>
              <a:t>ESP32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61E368-4535-4EE8-BCF3-680EBE500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2575" y="2346325"/>
            <a:ext cx="1413515" cy="13255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C0DF6E-DCE7-48E4-921D-CBF51ECC98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6327" y="4001294"/>
            <a:ext cx="2589763" cy="23463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56A056-5BF4-4C1C-A550-C3EF184DD3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5865" y="1929606"/>
            <a:ext cx="2159000" cy="215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933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BFD7F-0444-4A2A-A988-29FA5BFD3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Unknowns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4B3E2-863C-421F-B04A-D451A5BE6C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GSM</a:t>
            </a:r>
          </a:p>
          <a:p>
            <a:pPr lvl="1"/>
            <a:r>
              <a:rPr lang="en-GB" dirty="0"/>
              <a:t>Access to the internet</a:t>
            </a:r>
          </a:p>
          <a:p>
            <a:pPr lvl="1"/>
            <a:r>
              <a:rPr lang="en-GB" dirty="0"/>
              <a:t>UK deprecated 2g</a:t>
            </a:r>
          </a:p>
          <a:p>
            <a:pPr lvl="2"/>
            <a:r>
              <a:rPr lang="en-GB" dirty="0"/>
              <a:t>Lagging behind with 4g</a:t>
            </a:r>
          </a:p>
          <a:p>
            <a:pPr lvl="2"/>
            <a:r>
              <a:rPr lang="en-GB" dirty="0"/>
              <a:t>Most devices skipped 3g</a:t>
            </a:r>
          </a:p>
          <a:p>
            <a:r>
              <a:rPr lang="en-GB" dirty="0"/>
              <a:t>Indoor GPS</a:t>
            </a:r>
          </a:p>
          <a:p>
            <a:pPr lvl="1"/>
            <a:r>
              <a:rPr lang="en-GB" dirty="0"/>
              <a:t>Trilateration</a:t>
            </a:r>
          </a:p>
          <a:p>
            <a:pPr lvl="1"/>
            <a:r>
              <a:rPr lang="en-GB" dirty="0"/>
              <a:t>RF swarm</a:t>
            </a:r>
          </a:p>
          <a:p>
            <a:pPr lvl="1"/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B1D78E-2AA4-4F9E-9100-BBCE067D7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1838" y="1184275"/>
            <a:ext cx="2651592" cy="2003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532965-18B4-413A-B34A-178D0A4A2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0675" y="3962832"/>
            <a:ext cx="3002425" cy="253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980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EF333-283C-4FBB-B9F0-BD48BA66E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Going forward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F833C0-7EA0-49CC-9037-EA8A1907C2E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GB" b="1" dirty="0"/>
              <a:t>Work Package 1</a:t>
            </a:r>
          </a:p>
          <a:p>
            <a:pPr lvl="1"/>
            <a:r>
              <a:rPr lang="en-GB" dirty="0"/>
              <a:t>Algorithms in place (+verification)</a:t>
            </a:r>
          </a:p>
          <a:p>
            <a:pPr lvl="1"/>
            <a:r>
              <a:rPr lang="en-GB" dirty="0"/>
              <a:t>Embedded Linux Image (+emulator)</a:t>
            </a:r>
          </a:p>
          <a:p>
            <a:pPr lvl="1"/>
            <a:r>
              <a:rPr lang="en-GB" dirty="0"/>
              <a:t>App UI stubbed framework</a:t>
            </a:r>
          </a:p>
          <a:p>
            <a:pPr lvl="1"/>
            <a:r>
              <a:rPr lang="en-GB" dirty="0"/>
              <a:t>App Integrate 3D renderer</a:t>
            </a:r>
          </a:p>
          <a:p>
            <a:r>
              <a:rPr lang="en-GB" b="1" dirty="0"/>
              <a:t>Work Package 2</a:t>
            </a:r>
          </a:p>
          <a:p>
            <a:pPr lvl="1"/>
            <a:r>
              <a:rPr lang="en-GB" dirty="0"/>
              <a:t>Device wiring x3</a:t>
            </a:r>
          </a:p>
          <a:p>
            <a:pPr lvl="1"/>
            <a:r>
              <a:rPr lang="en-GB" dirty="0"/>
              <a:t>App comms with server</a:t>
            </a:r>
          </a:p>
          <a:p>
            <a:pPr lvl="1"/>
            <a:r>
              <a:rPr lang="en-GB" dirty="0"/>
              <a:t>Device comms with server</a:t>
            </a:r>
          </a:p>
          <a:p>
            <a:pPr lvl="1"/>
            <a:r>
              <a:rPr lang="en-GB" dirty="0"/>
              <a:t>App </a:t>
            </a:r>
            <a:r>
              <a:rPr lang="en-GB" dirty="0" err="1"/>
              <a:t>ARCore</a:t>
            </a:r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6123D5-F21B-4F57-B84B-5C669D8154F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b="1" dirty="0"/>
              <a:t>Work Package 3</a:t>
            </a:r>
          </a:p>
          <a:p>
            <a:pPr lvl="1"/>
            <a:r>
              <a:rPr lang="en-GB" dirty="0"/>
              <a:t>App authentication with server</a:t>
            </a:r>
          </a:p>
          <a:p>
            <a:pPr lvl="1"/>
            <a:r>
              <a:rPr lang="en-GB" dirty="0"/>
              <a:t>Device auth + “pairing”</a:t>
            </a:r>
          </a:p>
          <a:p>
            <a:pPr lvl="1"/>
            <a:r>
              <a:rPr lang="en-GB" dirty="0"/>
              <a:t>AR UI</a:t>
            </a:r>
          </a:p>
          <a:p>
            <a:r>
              <a:rPr lang="en-GB" b="1" dirty="0"/>
              <a:t>Work Package 4</a:t>
            </a:r>
          </a:p>
          <a:p>
            <a:pPr lvl="1"/>
            <a:r>
              <a:rPr lang="en-GB" dirty="0"/>
              <a:t>Verification</a:t>
            </a:r>
          </a:p>
          <a:p>
            <a:pPr lvl="1"/>
            <a:r>
              <a:rPr lang="en-GB" dirty="0"/>
              <a:t>Validation</a:t>
            </a:r>
          </a:p>
          <a:p>
            <a:pPr lvl="1"/>
            <a:r>
              <a:rPr lang="en-GB" dirty="0"/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763507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2E6F6FE-F891-4949-A347-F22E8E262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Compromises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1845586-7F4B-4A10-81E8-7C63BB7137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Embedded Linux</a:t>
            </a:r>
          </a:p>
          <a:p>
            <a:pPr lvl="1"/>
            <a:r>
              <a:rPr lang="en-GB" dirty="0"/>
              <a:t>More energy (2W vs 0.5W)</a:t>
            </a:r>
          </a:p>
          <a:p>
            <a:pPr lvl="1"/>
            <a:r>
              <a:rPr lang="en-GB" dirty="0"/>
              <a:t>Allows for proper network stack</a:t>
            </a:r>
          </a:p>
          <a:p>
            <a:pPr lvl="1"/>
            <a:r>
              <a:rPr lang="en-GB" dirty="0"/>
              <a:t>ESP32 is the middle ground but no existing knowledge and still uses a RTOS</a:t>
            </a:r>
          </a:p>
          <a:p>
            <a:r>
              <a:rPr lang="en-GB" dirty="0"/>
              <a:t>Flutter</a:t>
            </a:r>
          </a:p>
          <a:p>
            <a:pPr lvl="1"/>
            <a:r>
              <a:rPr lang="en-GB" dirty="0"/>
              <a:t>A big old thing with dubious lifespan</a:t>
            </a:r>
          </a:p>
          <a:p>
            <a:pPr lvl="1"/>
            <a:r>
              <a:rPr lang="en-GB" dirty="0"/>
              <a:t>Allows us to achieve more impactful result than </a:t>
            </a:r>
            <a:r>
              <a:rPr lang="en-GB" dirty="0" err="1"/>
              <a:t>ImGui</a:t>
            </a:r>
            <a:endParaRPr lang="en-GB" dirty="0"/>
          </a:p>
          <a:p>
            <a:pPr lvl="1"/>
            <a:r>
              <a:rPr lang="en-GB" dirty="0"/>
              <a:t>Cross platform (without us needing to do the work)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Lets just get something out there!</a:t>
            </a:r>
          </a:p>
        </p:txBody>
      </p:sp>
    </p:spTree>
    <p:extLst>
      <p:ext uri="{BB962C8B-B14F-4D97-AF65-F5344CB8AC3E}">
        <p14:creationId xmlns:p14="http://schemas.microsoft.com/office/powerpoint/2010/main" val="32709027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317</Words>
  <Application>Microsoft Office PowerPoint</Application>
  <PresentationFormat>Widescreen</PresentationFormat>
  <Paragraphs>92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 FindiFox</vt:lpstr>
      <vt:lpstr>What we are working towards</vt:lpstr>
      <vt:lpstr>Where we are at so far</vt:lpstr>
      <vt:lpstr>What are our current capabilities?</vt:lpstr>
      <vt:lpstr>What we have explored</vt:lpstr>
      <vt:lpstr>Unknowns</vt:lpstr>
      <vt:lpstr>Going forward</vt:lpstr>
      <vt:lpstr>Compromises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FindiFox</dc:title>
  <dc:creator>kpedersen</dc:creator>
  <cp:lastModifiedBy>kpedersen</cp:lastModifiedBy>
  <cp:revision>27</cp:revision>
  <dcterms:created xsi:type="dcterms:W3CDTF">2025-11-05T10:08:22Z</dcterms:created>
  <dcterms:modified xsi:type="dcterms:W3CDTF">2025-11-05T11:13:00Z</dcterms:modified>
</cp:coreProperties>
</file>